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1" r:id="rId6"/>
    <p:sldId id="262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10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5D7F2-4182-41C1-90EB-0D8CCFD87DB7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78317054-6588-4F56-8141-1DC346161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07130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5D7F2-4182-41C1-90EB-0D8CCFD87DB7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7054-6588-4F56-8141-1DC346161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44136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5D7F2-4182-41C1-90EB-0D8CCFD87DB7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7054-6588-4F56-8141-1DC346161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78986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5D7F2-4182-41C1-90EB-0D8CCFD87DB7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7054-6588-4F56-8141-1DC346161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19691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8825D7F2-4182-41C1-90EB-0D8CCFD87DB7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78317054-6588-4F56-8141-1DC346161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63253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5D7F2-4182-41C1-90EB-0D8CCFD87DB7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7054-6588-4F56-8141-1DC346161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14992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5D7F2-4182-41C1-90EB-0D8CCFD87DB7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7054-6588-4F56-8141-1DC346161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52419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5D7F2-4182-41C1-90EB-0D8CCFD87DB7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7054-6588-4F56-8141-1DC346161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89019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5D7F2-4182-41C1-90EB-0D8CCFD87DB7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7054-6588-4F56-8141-1DC346161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50137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5D7F2-4182-41C1-90EB-0D8CCFD87DB7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7054-6588-4F56-8141-1DC346161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74386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5D7F2-4182-41C1-90EB-0D8CCFD87DB7}" type="datetimeFigureOut">
              <a:rPr lang="en-US" smtClean="0"/>
              <a:t>2/21/2018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7054-6588-4F56-8141-1DC346161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1762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825D7F2-4182-41C1-90EB-0D8CCFD87DB7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78317054-6588-4F56-8141-1DC346161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567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fade thruBlk="1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preyproject.com/pricing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Prey Anti-Theft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21 Feb 2018</a:t>
            </a:r>
          </a:p>
          <a:p>
            <a:r>
              <a:rPr lang="en-US" dirty="0" smtClean="0"/>
              <a:t>Phoenix IT Roadshow</a:t>
            </a:r>
          </a:p>
          <a:p>
            <a:r>
              <a:rPr lang="en-US" dirty="0" smtClean="0"/>
              <a:t>Alfred Chan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23975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Prey (Video) Introduction</a:t>
            </a:r>
          </a:p>
          <a:p>
            <a:r>
              <a:rPr lang="en-US" dirty="0"/>
              <a:t>Features</a:t>
            </a:r>
          </a:p>
          <a:p>
            <a:r>
              <a:rPr lang="en-US" dirty="0" smtClean="0"/>
              <a:t>Costs</a:t>
            </a:r>
            <a:endParaRPr lang="en-US" dirty="0" smtClean="0"/>
          </a:p>
          <a:p>
            <a:r>
              <a:rPr lang="en-US" dirty="0" smtClean="0"/>
              <a:t>Short Demonstration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0124348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Prey Introduction</a:t>
            </a:r>
            <a:endParaRPr lang="en-US" dirty="0"/>
          </a:p>
        </p:txBody>
      </p:sp>
      <p:pic>
        <p:nvPicPr>
          <p:cNvPr id="4" name="What is Prey Anti-Thef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94107" y="1786048"/>
            <a:ext cx="7612778" cy="4282083"/>
          </a:xfrm>
        </p:spPr>
      </p:pic>
    </p:spTree>
    <p:extLst>
      <p:ext uri="{BB962C8B-B14F-4D97-AF65-F5344CB8AC3E}">
        <p14:creationId xmlns:p14="http://schemas.microsoft.com/office/powerpoint/2010/main" val="340949079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Free</a:t>
            </a:r>
          </a:p>
          <a:p>
            <a:pPr lvl="1"/>
            <a:r>
              <a:rPr lang="en-US" dirty="0" smtClean="0"/>
              <a:t>Track 3 Free devices (as long there is an internet/GPS connection)</a:t>
            </a:r>
          </a:p>
          <a:p>
            <a:pPr lvl="1"/>
            <a:r>
              <a:rPr lang="en-US" dirty="0" smtClean="0"/>
              <a:t>Control Zone</a:t>
            </a:r>
          </a:p>
          <a:p>
            <a:pPr lvl="1"/>
            <a:r>
              <a:rPr lang="en-US" dirty="0" smtClean="0"/>
              <a:t>Nonfiction </a:t>
            </a:r>
            <a:r>
              <a:rPr lang="en-US" dirty="0" smtClean="0"/>
              <a:t>and Reports (20 reports/device// 100 reports paid)</a:t>
            </a:r>
          </a:p>
          <a:p>
            <a:pPr lvl="1"/>
            <a:r>
              <a:rPr lang="en-US" dirty="0" smtClean="0"/>
              <a:t>Alarm/Alert/Lock</a:t>
            </a:r>
          </a:p>
          <a:p>
            <a:pPr lvl="1"/>
            <a:r>
              <a:rPr lang="en-US" dirty="0" smtClean="0"/>
              <a:t>Camera/Image capturing</a:t>
            </a:r>
          </a:p>
          <a:p>
            <a:pPr lvl="1"/>
            <a:r>
              <a:rPr lang="en-US" dirty="0" smtClean="0"/>
              <a:t>Compatible with most current </a:t>
            </a:r>
            <a:r>
              <a:rPr lang="en-US" dirty="0" smtClean="0"/>
              <a:t>OSs</a:t>
            </a:r>
            <a:r>
              <a:rPr lang="en-US" dirty="0" smtClean="0"/>
              <a:t>: </a:t>
            </a:r>
            <a:r>
              <a:rPr lang="en-US" dirty="0" smtClean="0"/>
              <a:t>Android, </a:t>
            </a:r>
            <a:r>
              <a:rPr lang="en-US" dirty="0" err="1" smtClean="0"/>
              <a:t>MacOS</a:t>
            </a:r>
            <a:r>
              <a:rPr lang="en-US" dirty="0" smtClean="0"/>
              <a:t>, iOS, Windows, Linux, Ubuntu</a:t>
            </a:r>
            <a:endParaRPr lang="en-US" dirty="0"/>
          </a:p>
          <a:p>
            <a:r>
              <a:rPr lang="en-US" b="1" dirty="0" smtClean="0"/>
              <a:t>Paid</a:t>
            </a:r>
          </a:p>
          <a:p>
            <a:pPr lvl="1"/>
            <a:r>
              <a:rPr lang="en-US" dirty="0" smtClean="0"/>
              <a:t>Track 10+ devices</a:t>
            </a:r>
          </a:p>
          <a:p>
            <a:pPr lvl="1"/>
            <a:r>
              <a:rPr lang="en-US" dirty="0" smtClean="0"/>
              <a:t>Remote </a:t>
            </a:r>
            <a:r>
              <a:rPr lang="en-US" dirty="0"/>
              <a:t>Date </a:t>
            </a:r>
            <a:r>
              <a:rPr lang="en-US" dirty="0" smtClean="0"/>
              <a:t>Wipe/Retrieval</a:t>
            </a:r>
          </a:p>
          <a:p>
            <a:pPr lvl="1"/>
            <a:r>
              <a:rPr lang="en-US" dirty="0" smtClean="0"/>
              <a:t>Reports increased to 100 and auto managed</a:t>
            </a:r>
          </a:p>
          <a:p>
            <a:pPr lvl="1"/>
            <a:r>
              <a:rPr lang="en-US" dirty="0" smtClean="0"/>
              <a:t>Faster Report Frequency</a:t>
            </a:r>
            <a:endParaRPr lang="en-US" dirty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5110" y="5728144"/>
            <a:ext cx="657225" cy="771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9121" y="5685774"/>
            <a:ext cx="561975" cy="8286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8085" y="1229171"/>
            <a:ext cx="771525" cy="8096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9779" y="223016"/>
            <a:ext cx="676275" cy="809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8013" y="223016"/>
            <a:ext cx="581025" cy="7143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5805" y="1368933"/>
            <a:ext cx="685800" cy="7524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69347" y="5899594"/>
            <a:ext cx="828675" cy="6000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12184" y="308419"/>
            <a:ext cx="571500" cy="3524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12184" y="698944"/>
            <a:ext cx="942975" cy="2762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12184" y="1041522"/>
            <a:ext cx="1143000" cy="3905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43152" y="279844"/>
            <a:ext cx="981075" cy="4191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43152" y="732282"/>
            <a:ext cx="762000" cy="3429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39817" y="1165479"/>
            <a:ext cx="942975" cy="2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5295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569" y="3544910"/>
            <a:ext cx="1854558" cy="3609304"/>
          </a:xfrm>
        </p:spPr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REF</a:t>
            </a:r>
            <a:r>
              <a:rPr lang="en-US" dirty="0"/>
              <a:t>: </a:t>
            </a: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www.preyproject.com/pricing</a:t>
            </a:r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8802" y="38635"/>
            <a:ext cx="7868995" cy="6769353"/>
          </a:xfrm>
          <a:prstGeom prst="rect">
            <a:avLst/>
          </a:prstGeom>
        </p:spPr>
      </p:pic>
      <p:sp>
        <p:nvSpPr>
          <p:cNvPr id="6" name="Frame 5"/>
          <p:cNvSpPr/>
          <p:nvPr/>
        </p:nvSpPr>
        <p:spPr>
          <a:xfrm>
            <a:off x="6684135" y="2781837"/>
            <a:ext cx="3348507" cy="425002"/>
          </a:xfrm>
          <a:prstGeom prst="frame">
            <a:avLst/>
          </a:prstGeom>
          <a:solidFill>
            <a:srgbClr val="FFC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ame 6"/>
          <p:cNvSpPr/>
          <p:nvPr/>
        </p:nvSpPr>
        <p:spPr>
          <a:xfrm>
            <a:off x="6684134" y="4685763"/>
            <a:ext cx="1854559" cy="543060"/>
          </a:xfrm>
          <a:prstGeom prst="frame">
            <a:avLst/>
          </a:prstGeom>
          <a:solidFill>
            <a:srgbClr val="FFC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Frame 7"/>
          <p:cNvSpPr/>
          <p:nvPr/>
        </p:nvSpPr>
        <p:spPr>
          <a:xfrm>
            <a:off x="4676385" y="2781837"/>
            <a:ext cx="1997551" cy="425002"/>
          </a:xfrm>
          <a:prstGeom prst="frame">
            <a:avLst/>
          </a:prstGeom>
          <a:solidFill>
            <a:srgbClr val="FFC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rame 9"/>
          <p:cNvSpPr/>
          <p:nvPr/>
        </p:nvSpPr>
        <p:spPr>
          <a:xfrm>
            <a:off x="4676385" y="3206839"/>
            <a:ext cx="2015091" cy="425002"/>
          </a:xfrm>
          <a:prstGeom prst="frame">
            <a:avLst/>
          </a:prstGeom>
          <a:solidFill>
            <a:srgbClr val="FFC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Frame 10"/>
          <p:cNvSpPr/>
          <p:nvPr/>
        </p:nvSpPr>
        <p:spPr>
          <a:xfrm>
            <a:off x="6701675" y="3147477"/>
            <a:ext cx="1854559" cy="441189"/>
          </a:xfrm>
          <a:prstGeom prst="frame">
            <a:avLst/>
          </a:prstGeom>
          <a:solidFill>
            <a:srgbClr val="FFC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ame 11"/>
          <p:cNvSpPr/>
          <p:nvPr/>
        </p:nvSpPr>
        <p:spPr>
          <a:xfrm>
            <a:off x="2573836" y="2470917"/>
            <a:ext cx="2015091" cy="554952"/>
          </a:xfrm>
          <a:prstGeom prst="frame">
            <a:avLst/>
          </a:prstGeom>
          <a:solidFill>
            <a:srgbClr val="FFC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rame 12"/>
          <p:cNvSpPr/>
          <p:nvPr/>
        </p:nvSpPr>
        <p:spPr>
          <a:xfrm>
            <a:off x="2573836" y="3588666"/>
            <a:ext cx="2015091" cy="554952"/>
          </a:xfrm>
          <a:prstGeom prst="frame">
            <a:avLst/>
          </a:prstGeom>
          <a:solidFill>
            <a:srgbClr val="FFC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Frame 13"/>
          <p:cNvSpPr/>
          <p:nvPr/>
        </p:nvSpPr>
        <p:spPr>
          <a:xfrm>
            <a:off x="2598536" y="5912069"/>
            <a:ext cx="1990392" cy="526122"/>
          </a:xfrm>
          <a:prstGeom prst="frame">
            <a:avLst/>
          </a:prstGeom>
          <a:solidFill>
            <a:srgbClr val="FFC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Frame 14"/>
          <p:cNvSpPr/>
          <p:nvPr/>
        </p:nvSpPr>
        <p:spPr>
          <a:xfrm>
            <a:off x="2578572" y="6438192"/>
            <a:ext cx="2015091" cy="419808"/>
          </a:xfrm>
          <a:prstGeom prst="frame">
            <a:avLst/>
          </a:prstGeom>
          <a:solidFill>
            <a:srgbClr val="FFC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79043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Short Demonstration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Remote </a:t>
            </a:r>
            <a:r>
              <a:rPr lang="en-US" dirty="0" smtClean="0"/>
              <a:t>Alarm and Locking</a:t>
            </a:r>
          </a:p>
          <a:p>
            <a:r>
              <a:rPr lang="en-US" dirty="0" smtClean="0"/>
              <a:t>Sample Photo Report</a:t>
            </a:r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4185" y="2121408"/>
            <a:ext cx="6314063" cy="433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50937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374</TotalTime>
  <Words>103</Words>
  <Application>Microsoft Office PowerPoint</Application>
  <PresentationFormat>Widescreen</PresentationFormat>
  <Paragraphs>37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Rockwell</vt:lpstr>
      <vt:lpstr>Rockwell Condensed</vt:lpstr>
      <vt:lpstr>Wingdings</vt:lpstr>
      <vt:lpstr>Wood Type</vt:lpstr>
      <vt:lpstr>Prey Anti-Theft</vt:lpstr>
      <vt:lpstr>Agenda</vt:lpstr>
      <vt:lpstr>Prey Introduction</vt:lpstr>
      <vt:lpstr>Features</vt:lpstr>
      <vt:lpstr>Costs</vt:lpstr>
      <vt:lpstr>Short Demonstration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Prey Anti-Theft</dc:title>
  <dc:creator>Alfred Chan</dc:creator>
  <cp:lastModifiedBy>Alfred Chan</cp:lastModifiedBy>
  <cp:revision>16</cp:revision>
  <dcterms:created xsi:type="dcterms:W3CDTF">2018-02-14T22:49:31Z</dcterms:created>
  <dcterms:modified xsi:type="dcterms:W3CDTF">2018-02-21T21:01:07Z</dcterms:modified>
</cp:coreProperties>
</file>