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ioinformatics.phoenix.ucdavis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oinformatics.ucdavis.edu/projects/rna-seq-analysi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cse.ucdavis.edu/support/systems/fa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Bioinformatics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Campus and Phoenix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76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Pathology has free access to Low and Medium Priority queues</a:t>
            </a:r>
          </a:p>
          <a:p>
            <a:r>
              <a:rPr lang="en-US" dirty="0" smtClean="0"/>
              <a:t>Ent/</a:t>
            </a:r>
            <a:r>
              <a:rPr lang="en-US" dirty="0" err="1" smtClean="0"/>
              <a:t>Nem</a:t>
            </a:r>
            <a:r>
              <a:rPr lang="en-US" dirty="0" smtClean="0"/>
              <a:t> users have access to a departmentally-purchased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84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Phoenix Cluster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https://bioinformatics.phoenix.ucdavis.edu</a:t>
            </a:r>
            <a:endParaRPr lang="en-US" dirty="0" smtClean="0"/>
          </a:p>
          <a:p>
            <a:pPr lvl="1"/>
            <a:r>
              <a:rPr lang="en-US" dirty="0" smtClean="0"/>
              <a:t>Information on Farm access</a:t>
            </a:r>
          </a:p>
          <a:p>
            <a:pPr lvl="1"/>
            <a:r>
              <a:rPr lang="en-US" dirty="0" err="1" smtClean="0"/>
              <a:t>Slurm</a:t>
            </a:r>
            <a:r>
              <a:rPr lang="en-US" dirty="0" smtClean="0"/>
              <a:t> tutorial</a:t>
            </a:r>
          </a:p>
          <a:p>
            <a:pPr lvl="1"/>
            <a:r>
              <a:rPr lang="en-US" dirty="0" smtClean="0"/>
              <a:t>Ubuntu Bio-</a:t>
            </a:r>
            <a:r>
              <a:rPr lang="en-US" dirty="0" err="1" smtClean="0"/>
              <a:t>linux</a:t>
            </a:r>
            <a:r>
              <a:rPr lang="en-US" dirty="0" smtClean="0"/>
              <a:t> virtual machine</a:t>
            </a:r>
          </a:p>
          <a:p>
            <a:pPr lvl="1"/>
            <a:r>
              <a:rPr lang="en-US" dirty="0" smtClean="0"/>
              <a:t>Email lists</a:t>
            </a:r>
          </a:p>
          <a:p>
            <a:pPr lvl="1"/>
            <a:r>
              <a:rPr lang="en-US" dirty="0" smtClean="0"/>
              <a:t>For Plant Pathology users: information about the </a:t>
            </a:r>
            <a:r>
              <a:rPr lang="en-US" dirty="0" err="1" smtClean="0"/>
              <a:t>Storer</a:t>
            </a:r>
            <a:r>
              <a:rPr lang="en-US" dirty="0" smtClean="0"/>
              <a:t> 4204 Bioinformatics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0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6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UCD</a:t>
            </a:r>
          </a:p>
          <a:p>
            <a:pPr lvl="1"/>
            <a:r>
              <a:rPr lang="en-US" dirty="0" smtClean="0"/>
              <a:t>Bioinformatics Core</a:t>
            </a:r>
          </a:p>
          <a:p>
            <a:pPr lvl="1"/>
            <a:r>
              <a:rPr lang="en-US" dirty="0" smtClean="0"/>
              <a:t>CAES Farm</a:t>
            </a:r>
          </a:p>
          <a:p>
            <a:r>
              <a:rPr lang="en-US" dirty="0" smtClean="0"/>
              <a:t>Phoenix</a:t>
            </a:r>
          </a:p>
          <a:p>
            <a:pPr lvl="1"/>
            <a:r>
              <a:rPr lang="en-US" dirty="0" smtClean="0"/>
              <a:t>PLP: Odin &amp; Athena</a:t>
            </a:r>
          </a:p>
          <a:p>
            <a:pPr lvl="1"/>
            <a:r>
              <a:rPr lang="en-US" dirty="0" smtClean="0"/>
              <a:t>Bioinformatics.phoenix.ucdavis.edu</a:t>
            </a:r>
          </a:p>
        </p:txBody>
      </p:sp>
    </p:spTree>
    <p:extLst>
      <p:ext uri="{BB962C8B-B14F-4D97-AF65-F5344CB8AC3E}">
        <p14:creationId xmlns:p14="http://schemas.microsoft.com/office/powerpoint/2010/main" val="269297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ioinformatics.ucdavis.edu</a:t>
            </a:r>
          </a:p>
          <a:p>
            <a:r>
              <a:rPr lang="en-US" dirty="0" smtClean="0"/>
              <a:t>Provides:</a:t>
            </a:r>
          </a:p>
          <a:p>
            <a:pPr lvl="1"/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Research computing</a:t>
            </a:r>
          </a:p>
          <a:p>
            <a:pPr lvl="1"/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Core :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Recharge rate of $97/</a:t>
            </a:r>
            <a:r>
              <a:rPr lang="en-US" dirty="0" err="1" smtClean="0"/>
              <a:t>hr</a:t>
            </a:r>
            <a:r>
              <a:rPr lang="en-US" dirty="0" smtClean="0"/>
              <a:t>, for project work, consulting or providing letters of support</a:t>
            </a:r>
          </a:p>
          <a:p>
            <a:r>
              <a:rPr lang="en-US" dirty="0" smtClean="0"/>
              <a:t>Wide range of topics, including:</a:t>
            </a:r>
          </a:p>
          <a:p>
            <a:pPr lvl="1"/>
            <a:r>
              <a:rPr lang="en-US" dirty="0"/>
              <a:t>Sequence QC, e.g. adapter trimming</a:t>
            </a:r>
          </a:p>
          <a:p>
            <a:pPr lvl="1"/>
            <a:r>
              <a:rPr lang="en-US" dirty="0"/>
              <a:t>Genome and transcriptome assembly</a:t>
            </a:r>
          </a:p>
          <a:p>
            <a:pPr lvl="1"/>
            <a:r>
              <a:rPr lang="en-US" dirty="0"/>
              <a:t>Analysis of metagenomics and </a:t>
            </a:r>
            <a:r>
              <a:rPr lang="en-US" dirty="0" err="1"/>
              <a:t>metatranscriptomics</a:t>
            </a:r>
            <a:r>
              <a:rPr lang="en-US" dirty="0"/>
              <a:t> datasets</a:t>
            </a:r>
          </a:p>
          <a:p>
            <a:pPr lvl="1"/>
            <a:r>
              <a:rPr lang="en-US" dirty="0" err="1"/>
              <a:t>ChIP-Seq</a:t>
            </a:r>
            <a:r>
              <a:rPr lang="en-US" dirty="0"/>
              <a:t> analysis</a:t>
            </a:r>
          </a:p>
          <a:p>
            <a:pPr lvl="1"/>
            <a:r>
              <a:rPr lang="en-US" dirty="0"/>
              <a:t>Microbial genomics</a:t>
            </a:r>
          </a:p>
          <a:p>
            <a:pPr lvl="1"/>
            <a:r>
              <a:rPr lang="en-US" dirty="0"/>
              <a:t>Pathway enrichment analysis</a:t>
            </a:r>
          </a:p>
          <a:p>
            <a:pPr lvl="1"/>
            <a:r>
              <a:rPr lang="en-US" dirty="0"/>
              <a:t>Comparative genomics</a:t>
            </a:r>
          </a:p>
          <a:p>
            <a:pPr lvl="1"/>
            <a:r>
              <a:rPr lang="en-US" dirty="0"/>
              <a:t>Analysis of epigenetic modifications, e.g. from methylation/chromatin data</a:t>
            </a:r>
          </a:p>
          <a:p>
            <a:pPr lvl="1"/>
            <a:r>
              <a:rPr lang="en-US" dirty="0"/>
              <a:t>Variant calling</a:t>
            </a:r>
          </a:p>
          <a:p>
            <a:pPr lvl="1"/>
            <a:r>
              <a:rPr lang="en-US" dirty="0"/>
              <a:t>Analysis of </a:t>
            </a:r>
            <a:r>
              <a:rPr lang="en-US" b="1" dirty="0">
                <a:hlinkClick r:id="rId2"/>
              </a:rPr>
              <a:t>RNA-</a:t>
            </a:r>
            <a:r>
              <a:rPr lang="en-US" b="1" dirty="0" err="1">
                <a:hlinkClick r:id="rId2"/>
              </a:rPr>
              <a:t>Seq</a:t>
            </a:r>
            <a:r>
              <a:rPr lang="en-US" b="1" dirty="0">
                <a:hlinkClick r:id="rId2"/>
              </a:rPr>
              <a:t> data</a:t>
            </a:r>
            <a:endParaRPr lang="en-US" dirty="0"/>
          </a:p>
          <a:p>
            <a:pPr lvl="1"/>
            <a:r>
              <a:rPr lang="en-US" dirty="0"/>
              <a:t>Blast2GO annotation analyses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Core: Research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</a:p>
          <a:p>
            <a:pPr lvl="1"/>
            <a:r>
              <a:rPr lang="en-US" dirty="0" smtClean="0"/>
              <a:t>Sickle (windowed adaptive trimming tool for FASTQ files using quality)</a:t>
            </a:r>
          </a:p>
          <a:p>
            <a:pPr lvl="1"/>
            <a:r>
              <a:rPr lang="en-US" dirty="0" smtClean="0"/>
              <a:t>Scythe (very simple adapter trimmer)</a:t>
            </a:r>
          </a:p>
          <a:p>
            <a:pPr lvl="1"/>
            <a:r>
              <a:rPr lang="en-US" dirty="0" err="1"/>
              <a:t>q</a:t>
            </a:r>
            <a:r>
              <a:rPr lang="en-US" dirty="0" err="1" smtClean="0"/>
              <a:t>rqc</a:t>
            </a:r>
            <a:r>
              <a:rPr lang="en-US" dirty="0" smtClean="0"/>
              <a:t> (Quick Read Quality Control)</a:t>
            </a:r>
          </a:p>
          <a:p>
            <a:pPr lvl="1"/>
            <a:r>
              <a:rPr lang="en-US" dirty="0" smtClean="0"/>
              <a:t>Sabre (barcode </a:t>
            </a:r>
            <a:r>
              <a:rPr lang="en-US" dirty="0" err="1" smtClean="0"/>
              <a:t>demultiplexing</a:t>
            </a:r>
            <a:r>
              <a:rPr lang="en-US" dirty="0" smtClean="0"/>
              <a:t> and trimming tool for FASTQ files)</a:t>
            </a:r>
          </a:p>
          <a:p>
            <a:r>
              <a:rPr lang="en-US" dirty="0" smtClean="0"/>
              <a:t>System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6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Core: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events</a:t>
            </a:r>
          </a:p>
          <a:p>
            <a:r>
              <a:rPr lang="en-US" dirty="0" smtClean="0"/>
              <a:t>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7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Core: Training Events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1907825"/>
            <a:ext cx="7315200" cy="3032825"/>
          </a:xfrm>
        </p:spPr>
      </p:pic>
    </p:spTree>
    <p:extLst>
      <p:ext uri="{BB962C8B-B14F-4D97-AF65-F5344CB8AC3E}">
        <p14:creationId xmlns:p14="http://schemas.microsoft.com/office/powerpoint/2010/main" val="155432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 Core: </a:t>
            </a:r>
            <a:r>
              <a:rPr lang="en-US" sz="3400" dirty="0" smtClean="0"/>
              <a:t>Documentation</a:t>
            </a:r>
            <a:endParaRPr lang="en-US" sz="3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687" y="863600"/>
            <a:ext cx="6859302" cy="5121275"/>
          </a:xfrm>
        </p:spPr>
      </p:pic>
    </p:spTree>
    <p:extLst>
      <p:ext uri="{BB962C8B-B14F-4D97-AF65-F5344CB8AC3E}">
        <p14:creationId xmlns:p14="http://schemas.microsoft.com/office/powerpoint/2010/main" val="38672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CAES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u="sng" dirty="0">
                <a:hlinkClick r:id="rId2"/>
              </a:rPr>
              <a:t>FARM</a:t>
            </a:r>
            <a:r>
              <a:rPr lang="en-US" dirty="0"/>
              <a:t> is a High Performance Computing (HPC) Cluster for use by CAES</a:t>
            </a:r>
          </a:p>
          <a:p>
            <a:r>
              <a:rPr lang="en-US" dirty="0"/>
              <a:t>For “free” access, there are 72 computer nodes (24 cores per node, 2 threads</a:t>
            </a:r>
          </a:p>
          <a:p>
            <a:r>
              <a:rPr lang="en-US" dirty="0"/>
              <a:t>per core; 64GB RAM per node)</a:t>
            </a:r>
          </a:p>
          <a:p>
            <a:r>
              <a:rPr lang="en-US" dirty="0"/>
              <a:t>For department members of Entomology and Nematology, 2 “</a:t>
            </a:r>
            <a:r>
              <a:rPr lang="en-US" dirty="0" err="1"/>
              <a:t>HighMem</a:t>
            </a:r>
            <a:r>
              <a:rPr lang="en-US" dirty="0"/>
              <a:t>” nodes (48 cores per node, 2 threads per core;</a:t>
            </a:r>
          </a:p>
          <a:p>
            <a:r>
              <a:rPr lang="en-US" dirty="0"/>
              <a:t>512GB and 1TB RAM) are available.</a:t>
            </a:r>
          </a:p>
          <a:p>
            <a:r>
              <a:rPr lang="en-US" dirty="0"/>
              <a:t>System runs Ubuntu 14.04 and wide variety of software already installed.</a:t>
            </a:r>
          </a:p>
          <a:p>
            <a:r>
              <a:rPr lang="en-US" dirty="0"/>
              <a:t>Specific software can be installed by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1109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122</TotalTime>
  <Words>203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Frame</vt:lpstr>
      <vt:lpstr>Bioinformatics</vt:lpstr>
      <vt:lpstr>Available:</vt:lpstr>
      <vt:lpstr>Bioinformatics Core</vt:lpstr>
      <vt:lpstr>Bioinformatics Core : Data Analysis</vt:lpstr>
      <vt:lpstr>Bioinformatics Core: Research Computing</vt:lpstr>
      <vt:lpstr>Bioinformatics Core: Training</vt:lpstr>
      <vt:lpstr>Bioinformatics Core: Training Events</vt:lpstr>
      <vt:lpstr>Bioinformatics Core: Documentation</vt:lpstr>
      <vt:lpstr>CAES Farm</vt:lpstr>
      <vt:lpstr>CAES Farm</vt:lpstr>
      <vt:lpstr>Phoenix Cluster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</dc:title>
  <dc:creator>George M Terry</dc:creator>
  <cp:lastModifiedBy>George M Terry</cp:lastModifiedBy>
  <cp:revision>5</cp:revision>
  <dcterms:created xsi:type="dcterms:W3CDTF">2018-02-20T23:32:48Z</dcterms:created>
  <dcterms:modified xsi:type="dcterms:W3CDTF">2018-02-21T18:54:15Z</dcterms:modified>
</cp:coreProperties>
</file>